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1DF6-09BD-4C0F-B6B4-455044255B67}" type="datetimeFigureOut">
              <a:rPr lang="en-US" smtClean="0"/>
              <a:pPr/>
              <a:t>2/23/2021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4956-AEAE-47F8-920A-2C3C907BC87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1DF6-09BD-4C0F-B6B4-455044255B67}" type="datetimeFigureOut">
              <a:rPr lang="en-US" smtClean="0"/>
              <a:pPr/>
              <a:t>2/23/2021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4956-AEAE-47F8-920A-2C3C907BC87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1DF6-09BD-4C0F-B6B4-455044255B67}" type="datetimeFigureOut">
              <a:rPr lang="en-US" smtClean="0"/>
              <a:pPr/>
              <a:t>2/23/2021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4956-AEAE-47F8-920A-2C3C907BC87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1DF6-09BD-4C0F-B6B4-455044255B67}" type="datetimeFigureOut">
              <a:rPr lang="en-US" smtClean="0"/>
              <a:pPr/>
              <a:t>2/23/2021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4956-AEAE-47F8-920A-2C3C907BC87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1DF6-09BD-4C0F-B6B4-455044255B67}" type="datetimeFigureOut">
              <a:rPr lang="en-US" smtClean="0"/>
              <a:pPr/>
              <a:t>2/23/2021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4956-AEAE-47F8-920A-2C3C907BC87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1DF6-09BD-4C0F-B6B4-455044255B67}" type="datetimeFigureOut">
              <a:rPr lang="en-US" smtClean="0"/>
              <a:pPr/>
              <a:t>2/23/2021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4956-AEAE-47F8-920A-2C3C907BC87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1DF6-09BD-4C0F-B6B4-455044255B67}" type="datetimeFigureOut">
              <a:rPr lang="en-US" smtClean="0"/>
              <a:pPr/>
              <a:t>2/23/2021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4956-AEAE-47F8-920A-2C3C907BC87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1DF6-09BD-4C0F-B6B4-455044255B67}" type="datetimeFigureOut">
              <a:rPr lang="en-US" smtClean="0"/>
              <a:pPr/>
              <a:t>2/23/2021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4956-AEAE-47F8-920A-2C3C907BC87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1DF6-09BD-4C0F-B6B4-455044255B67}" type="datetimeFigureOut">
              <a:rPr lang="en-US" smtClean="0"/>
              <a:pPr/>
              <a:t>2/23/2021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4956-AEAE-47F8-920A-2C3C907BC87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1DF6-09BD-4C0F-B6B4-455044255B67}" type="datetimeFigureOut">
              <a:rPr lang="en-US" smtClean="0"/>
              <a:pPr/>
              <a:t>2/23/2021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4956-AEAE-47F8-920A-2C3C907BC87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61DF6-09BD-4C0F-B6B4-455044255B67}" type="datetimeFigureOut">
              <a:rPr lang="en-US" smtClean="0"/>
              <a:pPr/>
              <a:t>2/23/2021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4956-AEAE-47F8-920A-2C3C907BC87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61DF6-09BD-4C0F-B6B4-455044255B67}" type="datetimeFigureOut">
              <a:rPr lang="en-US" smtClean="0"/>
              <a:pPr/>
              <a:t>2/23/2021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94956-AEAE-47F8-920A-2C3C907BC87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72400" cy="1571635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AICTE </a:t>
            </a:r>
            <a:r>
              <a:rPr lang="en-US" sz="2800" b="1" dirty="0" smtClean="0">
                <a:solidFill>
                  <a:srgbClr val="FF0000"/>
                </a:solidFill>
              </a:rPr>
              <a:t>Sponsored </a:t>
            </a:r>
            <a:r>
              <a:rPr lang="en-US" sz="2800" b="1" dirty="0">
                <a:solidFill>
                  <a:srgbClr val="FF0000"/>
                </a:solidFill>
              </a:rPr>
              <a:t>Two Week </a:t>
            </a:r>
            <a:r>
              <a:rPr lang="en-US" sz="2800" b="1" dirty="0" smtClean="0">
                <a:solidFill>
                  <a:srgbClr val="FF0000"/>
                </a:solidFill>
              </a:rPr>
              <a:t>FDP on </a:t>
            </a:r>
            <a:r>
              <a:rPr lang="en-IN" sz="2800" dirty="0">
                <a:solidFill>
                  <a:srgbClr val="FF0000"/>
                </a:solidFill>
              </a:rPr>
              <a:t/>
            </a:r>
            <a:br>
              <a:rPr lang="en-IN" sz="2800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 </a:t>
            </a:r>
            <a:r>
              <a:rPr lang="en-US" sz="2800" b="1" dirty="0" smtClean="0">
                <a:solidFill>
                  <a:srgbClr val="FF0000"/>
                </a:solidFill>
              </a:rPr>
              <a:t>”Machine </a:t>
            </a:r>
            <a:r>
              <a:rPr lang="en-US" sz="2800" b="1" dirty="0">
                <a:solidFill>
                  <a:srgbClr val="FF0000"/>
                </a:solidFill>
              </a:rPr>
              <a:t>Learning &amp; its </a:t>
            </a:r>
            <a:r>
              <a:rPr lang="en-US" sz="2800" b="1" dirty="0" smtClean="0">
                <a:solidFill>
                  <a:srgbClr val="FF0000"/>
                </a:solidFill>
              </a:rPr>
              <a:t>Applications”</a:t>
            </a:r>
            <a:r>
              <a:rPr lang="en-IN" sz="2800" dirty="0">
                <a:solidFill>
                  <a:srgbClr val="FF0000"/>
                </a:solidFill>
              </a:rPr>
              <a:t/>
            </a:r>
            <a:br>
              <a:rPr lang="en-IN" sz="2800" dirty="0">
                <a:solidFill>
                  <a:srgbClr val="FF0000"/>
                </a:solidFill>
              </a:rPr>
            </a:br>
            <a:r>
              <a:rPr lang="en-US" sz="2800" b="1" dirty="0" smtClean="0">
                <a:solidFill>
                  <a:srgbClr val="FF0000"/>
                </a:solidFill>
              </a:rPr>
              <a:t>12.02.2021 </a:t>
            </a:r>
            <a:r>
              <a:rPr lang="en-US" sz="2800" b="1" dirty="0">
                <a:solidFill>
                  <a:srgbClr val="FF0000"/>
                </a:solidFill>
              </a:rPr>
              <a:t>to </a:t>
            </a:r>
            <a:r>
              <a:rPr lang="en-US" sz="2800" b="1" dirty="0" smtClean="0">
                <a:solidFill>
                  <a:srgbClr val="FF0000"/>
                </a:solidFill>
              </a:rPr>
              <a:t>25.02.2021</a:t>
            </a:r>
            <a:endParaRPr lang="en-IN" sz="2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2428868"/>
            <a:ext cx="7000924" cy="1357322"/>
          </a:xfrm>
        </p:spPr>
        <p:txBody>
          <a:bodyPr/>
          <a:lstStyle/>
          <a:p>
            <a:r>
              <a:rPr lang="en-IN" b="1" dirty="0" smtClean="0">
                <a:solidFill>
                  <a:srgbClr val="0000CC"/>
                </a:solidFill>
              </a:rPr>
              <a:t>Day: </a:t>
            </a:r>
            <a:r>
              <a:rPr lang="en-IN" b="1" dirty="0" smtClean="0">
                <a:solidFill>
                  <a:srgbClr val="0000CC"/>
                </a:solidFill>
              </a:rPr>
              <a:t>11 </a:t>
            </a:r>
            <a:r>
              <a:rPr lang="en-IN" b="1" dirty="0" smtClean="0">
                <a:solidFill>
                  <a:srgbClr val="0000CC"/>
                </a:solidFill>
              </a:rPr>
              <a:t>(</a:t>
            </a:r>
            <a:r>
              <a:rPr lang="en-IN" b="1" dirty="0" smtClean="0">
                <a:solidFill>
                  <a:srgbClr val="0000CC"/>
                </a:solidFill>
              </a:rPr>
              <a:t>24-02-2021</a:t>
            </a:r>
            <a:r>
              <a:rPr lang="en-IN" b="1" dirty="0" smtClean="0">
                <a:solidFill>
                  <a:srgbClr val="0000CC"/>
                </a:solidFill>
              </a:rPr>
              <a:t>)</a:t>
            </a:r>
          </a:p>
          <a:p>
            <a:r>
              <a:rPr lang="en-IN" b="1" dirty="0" smtClean="0">
                <a:solidFill>
                  <a:srgbClr val="0000CC"/>
                </a:solidFill>
              </a:rPr>
              <a:t>Session: 1 (FN) 10.00 A.M to 12.00 Noon</a:t>
            </a:r>
            <a:endParaRPr lang="en-IN" b="1" dirty="0">
              <a:solidFill>
                <a:srgbClr val="0000CC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1172705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imag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9711" y="285728"/>
            <a:ext cx="1284289" cy="1284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714348" y="3643314"/>
            <a:ext cx="7929618" cy="307181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IN" sz="4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 Person</a:t>
            </a:r>
          </a:p>
          <a:p>
            <a:pPr lvl="0" algn="ctr">
              <a:lnSpc>
                <a:spcPct val="120000"/>
              </a:lnSpc>
              <a:defRPr/>
            </a:pPr>
            <a:r>
              <a:rPr lang="sv-SE" sz="4400" b="1" dirty="0" smtClean="0">
                <a:solidFill>
                  <a:srgbClr val="FF0000"/>
                </a:solidFill>
              </a:rPr>
              <a:t>Sri. A.T. Kishore, CEO,</a:t>
            </a:r>
          </a:p>
          <a:p>
            <a:pPr lvl="0" algn="ctr">
              <a:lnSpc>
                <a:spcPct val="120000"/>
              </a:lnSpc>
              <a:defRPr/>
            </a:pPr>
            <a:r>
              <a:rPr lang="sv-SE" sz="4400" b="1" dirty="0" smtClean="0">
                <a:solidFill>
                  <a:srgbClr val="FF0000"/>
                </a:solidFill>
              </a:rPr>
              <a:t>Vidhya Sangha Technologies, </a:t>
            </a:r>
            <a:r>
              <a:rPr lang="sv-SE" sz="4400" b="1" dirty="0" smtClean="0">
                <a:solidFill>
                  <a:srgbClr val="FF0000"/>
                </a:solidFill>
              </a:rPr>
              <a:t>Bangalore</a:t>
            </a:r>
          </a:p>
          <a:p>
            <a:pPr lvl="0" algn="ctr">
              <a:lnSpc>
                <a:spcPct val="120000"/>
              </a:lnSpc>
              <a:defRPr/>
            </a:pPr>
            <a:r>
              <a:rPr lang="en-IN" sz="3800" b="1" dirty="0" smtClean="0">
                <a:solidFill>
                  <a:srgbClr val="0000CC"/>
                </a:solidFill>
              </a:rPr>
              <a:t>Topic</a:t>
            </a:r>
            <a:endParaRPr lang="en-IN" sz="3800" b="1" dirty="0" smtClean="0">
              <a:solidFill>
                <a:srgbClr val="0000CC"/>
              </a:solidFill>
            </a:endParaRPr>
          </a:p>
          <a:p>
            <a:pPr algn="ctr"/>
            <a:r>
              <a:rPr lang="en-IN" sz="4000" b="1" dirty="0" smtClean="0">
                <a:solidFill>
                  <a:srgbClr val="0000CC"/>
                </a:solidFill>
              </a:rPr>
              <a:t>Machine Learning in Cognitive Radio</a:t>
            </a:r>
          </a:p>
          <a:p>
            <a:pPr algn="ctr"/>
            <a:endParaRPr lang="en-IN" sz="4000" b="1" dirty="0" smtClean="0">
              <a:solidFill>
                <a:srgbClr val="0000CC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57224" y="214290"/>
            <a:ext cx="7772400" cy="785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PSCMR COLLEGE</a:t>
            </a:r>
            <a:r>
              <a:rPr kumimoji="0" lang="en-IN" sz="2800" b="1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OF ENGINEERING &amp; TECHNOLOGY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800" b="1" baseline="0" dirty="0" smtClean="0">
                <a:solidFill>
                  <a:srgbClr val="0000CC"/>
                </a:solidFill>
                <a:latin typeface="+mj-lt"/>
                <a:ea typeface="+mj-ea"/>
                <a:cs typeface="+mj-cs"/>
              </a:rPr>
              <a:t>VIJAYAWADA</a:t>
            </a:r>
            <a:endParaRPr kumimoji="0" lang="en-IN" sz="28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51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AICTE Sponsored Two Week FDP on   ”Machine Learning &amp; its Applications” 12.02.2021 to 25.02.2021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AICTE Sponsored Two Week FDP  on   Machine Learning &amp; its Applications 12.02.2021 to 25.02.2021</dc:title>
  <dc:creator>Dell</dc:creator>
  <cp:lastModifiedBy>Dell</cp:lastModifiedBy>
  <cp:revision>19</cp:revision>
  <dcterms:created xsi:type="dcterms:W3CDTF">2021-02-11T15:30:59Z</dcterms:created>
  <dcterms:modified xsi:type="dcterms:W3CDTF">2021-02-23T16:41:17Z</dcterms:modified>
</cp:coreProperties>
</file>